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400"/>
    <a:srgbClr val="6FAC00"/>
    <a:srgbClr val="79705A"/>
    <a:srgbClr val="787972"/>
    <a:srgbClr val="FFD5B3"/>
    <a:srgbClr val="836F85"/>
    <a:srgbClr val="BF9064"/>
    <a:srgbClr val="FF9900"/>
    <a:srgbClr val="9F9478"/>
    <a:srgbClr val="A19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1" autoAdjust="0"/>
    <p:restoredTop sz="82034" autoAdjust="0"/>
  </p:normalViewPr>
  <p:slideViewPr>
    <p:cSldViewPr snapToGrid="0">
      <p:cViewPr varScale="1">
        <p:scale>
          <a:sx n="107" d="100"/>
          <a:sy n="107" d="100"/>
        </p:scale>
        <p:origin x="-1206" y="-96"/>
      </p:cViewPr>
      <p:guideLst>
        <p:guide orient="horz" pos="1316"/>
        <p:guide orient="horz" pos="3050"/>
        <p:guide orient="horz" pos="3189"/>
        <p:guide pos="5455"/>
      </p:guideLst>
    </p:cSldViewPr>
  </p:slideViewPr>
  <p:outlineViewPr>
    <p:cViewPr>
      <p:scale>
        <a:sx n="33" d="100"/>
        <a:sy n="33" d="100"/>
      </p:scale>
      <p:origin x="0" y="6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8" y="-108"/>
      </p:cViewPr>
      <p:guideLst>
        <p:guide orient="horz" pos="2928"/>
        <p:guide pos="2208"/>
      </p:guideLst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E8B2F2D50A34B8956FD0A46C10A97" ma:contentTypeVersion="0" ma:contentTypeDescription="Create a new document." ma:contentTypeScope="" ma:versionID="2d22a1089f8aa3be74aa23dc2e82a28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EA82F4F-F3EA-4E98-BEE2-3C70B6315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69895</TotalTime>
  <Words>3661</Words>
  <Application>Microsoft Office PowerPoint</Application>
  <PresentationFormat>Custom</PresentationFormat>
  <Paragraphs>543</Paragraphs>
  <Slides>36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12_PPT_Temp_Corp_16x9_BLK_2007</vt:lpstr>
      <vt:lpstr>PPT_Temp_Corp_16x9_BLK_2007</vt:lpstr>
      <vt:lpstr>Custom Design</vt:lpstr>
      <vt:lpstr>Aggregate g-buffer Anti-Aliasing</vt:lpstr>
      <vt:lpstr>Motivation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work 1/2</vt:lpstr>
      <vt:lpstr>Related work 2/2</vt:lpstr>
      <vt:lpstr>AGAA overview</vt:lpstr>
      <vt:lpstr>Rendering with Aggregates</vt:lpstr>
      <vt:lpstr>Rendering with Aggregates</vt:lpstr>
      <vt:lpstr>Aggregate definition</vt:lpstr>
      <vt:lpstr>Deferred Shading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: Performance</vt:lpstr>
      <vt:lpstr>Results: Memory savings</vt:lpstr>
      <vt:lpstr>Constraints and Limitations</vt:lpstr>
      <vt:lpstr>Conclusion</vt:lpstr>
      <vt:lpstr>Thank you !</vt:lpstr>
      <vt:lpstr>PowerPoint Presentation</vt:lpstr>
      <vt:lpstr>Backups</vt:lpstr>
      <vt:lpstr>Step 3: AG-Buffer generation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Aggregate g-buffer Anti-Aliasing</dc:title>
  <dc:creator>ccrassin@nvidia.com</dc:creator>
  <cp:lastModifiedBy>Cyril Crassin</cp:lastModifiedBy>
  <cp:revision>5109</cp:revision>
  <dcterms:created xsi:type="dcterms:W3CDTF">2008-01-24T03:11:41Z</dcterms:created>
  <dcterms:modified xsi:type="dcterms:W3CDTF">2015-03-10T17:31:28Z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0x010100F59E8B2F2D50A34B8956FD0A46C10A97</vt:lpwstr>
  </property>
</Properties>
</file>